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9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9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315E-4546-4EE1-B672-E8BF957112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A5A9-E1DE-4A06-BC15-AFBA250D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most serious kinds of problems? Rank the following kinds of problems from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serious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serious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Share your answers with your partner and explain.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Discussion</a:t>
            </a:r>
            <a:endParaRPr lang="en-US" sz="27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5299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 Romantic Relationship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 Family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 Health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Friendship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8956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 School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 Appearance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 Crime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 Money</a:t>
            </a:r>
          </a:p>
        </p:txBody>
      </p:sp>
      <p:pic>
        <p:nvPicPr>
          <p:cNvPr id="1026" name="Picture 2" descr="https://encrypted-tbn1.gstatic.com/images?q=tbn:ANd9GcQsytViZ76z-r38cE97HtAUhVaolBl6DuHVvR0Va6e-MYnbpqpn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2" y="5029200"/>
            <a:ext cx="24383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481935"/>
            <a:ext cx="613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ranked friendship number one because…..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enough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2" y="1219200"/>
            <a:ext cx="86106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2.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We use “</a:t>
            </a:r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ot </a:t>
            </a:r>
            <a:r>
              <a:rPr lang="en-US" altLang="en-US" b="1" i="1" dirty="0" smtClean="0">
                <a:solidFill>
                  <a:srgbClr val="7030A0"/>
                </a:solidFill>
                <a:latin typeface="Arial" charset="0"/>
              </a:rPr>
              <a:t>adj</a:t>
            </a:r>
            <a:r>
              <a:rPr lang="en-US" altLang="en-US" b="1" i="1" dirty="0" smtClean="0">
                <a:latin typeface="Arial" charset="0"/>
              </a:rPr>
              <a:t>. 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enough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” to describe a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negative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situation.  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8194" name="Picture 2" descr="http://www.bravotv.com/media/imagecache/400x600/images/person/body/2012/andy-cohen-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2523260"/>
            <a:ext cx="1614054" cy="24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87805" y="3085311"/>
            <a:ext cx="4913196" cy="648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I’m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 model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1918854" y="2998075"/>
            <a:ext cx="6082147" cy="73572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://www.colourbox.com/preview/3387562-605799-man-in-winter-clothes-shivering-from-the-col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09" y="4191000"/>
            <a:ext cx="1669184" cy="250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Callout 9"/>
          <p:cNvSpPr/>
          <p:nvPr/>
        </p:nvSpPr>
        <p:spPr>
          <a:xfrm rot="10800000">
            <a:off x="401780" y="5276871"/>
            <a:ext cx="6684819" cy="1200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640" y="5469469"/>
            <a:ext cx="575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 jacket is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this cold weather.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What’s the problem?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49430">
            <a:off x="172542" y="1867694"/>
            <a:ext cx="4191000" cy="60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37.media.tumblr.com/tumblr_lw9w2ts0iN1r1shyo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22" y="2504910"/>
            <a:ext cx="4216978" cy="28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964646">
            <a:off x="4925281" y="5805536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homework?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17625">
            <a:off x="4412194" y="1334511"/>
            <a:ext cx="471724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20880054">
            <a:off x="393123" y="5666125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homework?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2209800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too many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/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too much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/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enough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8" name="Picture 6" descr="http://new.myarchway.com/wp-content/uploads/2013/05/ma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30110"/>
            <a:ext cx="1252517" cy="21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885fa5ce61295ebf3c84-35b073afd3cf2f7bae35b2b9457774cf.ssl.cf2.rackcdn.com/news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86" y="4158253"/>
            <a:ext cx="907944" cy="7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mcdonalds.com.au/sites/mcdonalds.com.au/files/hero_pdt_hamburg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2" y="4311067"/>
            <a:ext cx="1148122" cy="5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arentschoolguides.com/images/home-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91" y="2149154"/>
            <a:ext cx="1009929" cy="18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885fa5ce61295ebf3c84-35b073afd3cf2f7bae35b2b9457774cf.ssl.cf2.rackcdn.com/news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87" y="4130544"/>
            <a:ext cx="907944" cy="7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885fa5ce61295ebf3c84-35b073afd3cf2f7bae35b2b9457774cf.ssl.cf2.rackcdn.com/news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46" y="4095908"/>
            <a:ext cx="907944" cy="7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885fa5ce61295ebf3c84-35b073afd3cf2f7bae35b2b9457774cf.ssl.cf2.rackcdn.com/news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17" y="4097151"/>
            <a:ext cx="907944" cy="7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esmackdownvsrawonlinehra.websnadno.cz/big_sho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0110"/>
            <a:ext cx="1881664" cy="21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810000" y="5257800"/>
            <a:ext cx="1731158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05600" y="5257800"/>
            <a:ext cx="2037918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dropbox.cdn.coursefork.org/23-free-as-in-free-be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92" y="3873425"/>
            <a:ext cx="1906731" cy="143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too many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/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too much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/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enough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cvbugle.com/SiteImages/Article/4203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00" y="1690255"/>
            <a:ext cx="191730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SZlpXr94_oNp0pii0Gxd1ZvQcoBgy63X8RBW2uxl206SMilAo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79" y="1690255"/>
            <a:ext cx="1308344" cy="194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oucansbeach.com/wp-content/uploads/2014/01/margari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7" y="4124538"/>
            <a:ext cx="919903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00" y="4035781"/>
            <a:ext cx="459550" cy="1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00" y="1638300"/>
            <a:ext cx="2581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70" y="4035781"/>
            <a:ext cx="459550" cy="1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71" y="4035781"/>
            <a:ext cx="459550" cy="1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21" y="4013483"/>
            <a:ext cx="459550" cy="1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71" y="4035781"/>
            <a:ext cx="459550" cy="1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21" y="4035781"/>
            <a:ext cx="459550" cy="10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6400" y="5471893"/>
            <a:ext cx="2209800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616079" y="5458039"/>
            <a:ext cx="1731158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242737" y="5471242"/>
            <a:ext cx="2037918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too 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357" y="3200400"/>
            <a:ext cx="47244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Tony’s mom gave him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hamburgers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lunch.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82" y="1219200"/>
            <a:ext cx="86106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1. We use “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too many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” before plural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countable nouns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Picture 12" descr="http://www.parentschoolguides.com/images/home-b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61" y="2666215"/>
            <a:ext cx="856239" cy="15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885fa5ce61295ebf3c84-35b073afd3cf2f7bae35b2b9457774cf.ssl.cf2.rackcdn.com/news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2" y="4274654"/>
            <a:ext cx="769774" cy="6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885fa5ce61295ebf3c84-35b073afd3cf2f7bae35b2b9457774cf.ssl.cf2.rackcdn.com/news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26" y="4301296"/>
            <a:ext cx="769774" cy="6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885fa5ce61295ebf3c84-35b073afd3cf2f7bae35b2b9457774cf.ssl.cf2.rackcdn.com/news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05441"/>
            <a:ext cx="769774" cy="6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Arrow Callout 8"/>
          <p:cNvSpPr/>
          <p:nvPr/>
        </p:nvSpPr>
        <p:spPr>
          <a:xfrm>
            <a:off x="2209800" y="3113163"/>
            <a:ext cx="5758758" cy="110243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stbjp.msn.com/i/6C/2788335864B7481C26DE3C1D27B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13375"/>
            <a:ext cx="3009900" cy="21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Callout 10"/>
          <p:cNvSpPr/>
          <p:nvPr/>
        </p:nvSpPr>
        <p:spPr>
          <a:xfrm rot="10800000">
            <a:off x="152399" y="5474248"/>
            <a:ext cx="5624946" cy="84684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256" y="5666840"/>
            <a:ext cx="512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exam had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too many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782" y="1219200"/>
            <a:ext cx="86106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2. “</a:t>
            </a:r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T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oo many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” means “a lot” in a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negative way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00772" y="3026493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Gangnam always has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2990215" y="2939256"/>
            <a:ext cx="5758758" cy="110243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images.bwbx.io/cms/2012-03-21/0321_trafficjam_630x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7" y="2655961"/>
            <a:ext cx="2759758" cy="18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cYnUqkxW2MY/T2tYo3TrZmI/AAAAAAAAAWw/FeCHkgFoTnc/s1600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73" y="4311426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Arrow Callout 8"/>
          <p:cNvSpPr/>
          <p:nvPr/>
        </p:nvSpPr>
        <p:spPr>
          <a:xfrm rot="10800000">
            <a:off x="166256" y="5276875"/>
            <a:ext cx="5257801" cy="119937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113" y="5469469"/>
            <a:ext cx="432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bus.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too 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much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259913"/>
            <a:ext cx="4724400" cy="473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has drunk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82" y="1219200"/>
            <a:ext cx="86106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1. We use “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too much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” before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uncountable nouns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2564565" y="3099587"/>
            <a:ext cx="5758758" cy="8405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Callout 10"/>
          <p:cNvSpPr/>
          <p:nvPr/>
        </p:nvSpPr>
        <p:spPr>
          <a:xfrm rot="10800000">
            <a:off x="152399" y="5410200"/>
            <a:ext cx="5624946" cy="108763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8596" y="5538519"/>
            <a:ext cx="512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put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plants.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6" y="3962400"/>
            <a:ext cx="357639" cy="8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3" y="2645352"/>
            <a:ext cx="2008846" cy="15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6" y="3962400"/>
            <a:ext cx="357639" cy="8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67" y="3962400"/>
            <a:ext cx="357639" cy="8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7" y="3940102"/>
            <a:ext cx="357639" cy="8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67" y="3962400"/>
            <a:ext cx="357639" cy="8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www.jinrousa.com/images/product_pages/jinro2/jinro24/chamisul_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17" y="3962400"/>
            <a:ext cx="357639" cy="8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lant-shed.com/wp-content/uploads/watering-pla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78" y="4648200"/>
            <a:ext cx="3066695" cy="20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too 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much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82" y="1219200"/>
            <a:ext cx="86106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2. “</a:t>
            </a:r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T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oo much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” means “a lot” in a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negative way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00772" y="3026493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spent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last night.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2990215" y="2939256"/>
            <a:ext cx="5758758" cy="110243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Callout 8"/>
          <p:cNvSpPr/>
          <p:nvPr/>
        </p:nvSpPr>
        <p:spPr>
          <a:xfrm rot="10800000">
            <a:off x="166254" y="5276873"/>
            <a:ext cx="4710545" cy="8953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113" y="5469469"/>
            <a:ext cx="432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eats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food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bringingforthworldequality.files.wordpress.com/2012/03/spend-mon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1" y="2667000"/>
            <a:ext cx="2189310" cy="20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ed-health.net/images/10404920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44" y="4495800"/>
            <a:ext cx="3934538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enough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2" y="1219200"/>
            <a:ext cx="86106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1. We use “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enough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” or “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not enough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” before </a:t>
            </a: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nouns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6146" name="Picture 2" descr="http://4.bp.blogspot.com/-O4jyONXFGS8/Tkk6qNL2n8I/AAAAAAAADXk/6VZEh9IgPi8/s1600/orange-ju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53104"/>
            <a:ext cx="1427018" cy="21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48957" y="3092092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ten people.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2438400" y="3004855"/>
            <a:ext cx="5758758" cy="110243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://st.houzz.com/simgs/2e9148ef007a0224_4-3223/-dining-chai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84183"/>
            <a:ext cx="2860329" cy="20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Callout 9"/>
          <p:cNvSpPr/>
          <p:nvPr/>
        </p:nvSpPr>
        <p:spPr>
          <a:xfrm rot="10800000">
            <a:off x="401781" y="5276871"/>
            <a:ext cx="5389418" cy="1200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641" y="5469469"/>
            <a:ext cx="432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everyone.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300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Discussion</vt:lpstr>
      <vt:lpstr>What’s the problem?</vt:lpstr>
      <vt:lpstr>too many / too much / enough</vt:lpstr>
      <vt:lpstr>too many / too much / enough</vt:lpstr>
      <vt:lpstr>too many</vt:lpstr>
      <vt:lpstr>too many</vt:lpstr>
      <vt:lpstr>too much</vt:lpstr>
      <vt:lpstr>too much</vt:lpstr>
      <vt:lpstr>enough</vt:lpstr>
      <vt:lpstr>enough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</dc:title>
  <dc:creator>user</dc:creator>
  <cp:lastModifiedBy>user</cp:lastModifiedBy>
  <cp:revision>3</cp:revision>
  <dcterms:created xsi:type="dcterms:W3CDTF">2015-11-06T07:07:24Z</dcterms:created>
  <dcterms:modified xsi:type="dcterms:W3CDTF">2015-11-06T07:52:13Z</dcterms:modified>
</cp:coreProperties>
</file>